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57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0EFD98-A787-4ACE-9BC1-77A26FF30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172AD0-8071-4F47-A817-420F122D09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7D4149-0FAA-4065-BE14-56AB6D6B5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68496F-D342-44E7-BD57-4A1D2CF05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C900ED-A7F5-40DB-9CE5-368604688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445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3F1796-359A-4CAC-9F30-1DABA2F8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F20E5A-AAAC-40BE-8102-20EBB6FA83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0B15F1-83F1-49A4-80D1-09027B628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1D2118-DB94-4912-9CB6-CEC3337C9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470E3A-6F6D-41C1-B07A-9B302B9B2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816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45845A1-E0D6-4BC3-9B77-A8B13FCA14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B26EFF-463D-4330-88B4-F26834234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72AD19-4C18-4583-BE87-DBA715B8C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82EE77-93B6-42CC-A7F9-99DC448D2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4C61B4-444B-40C0-A68A-9450525A3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691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65527B-BDF8-4DFD-8162-D269E953D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BFBD14-D400-4536-81BA-D7061C29D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1E0F52-097D-434D-8E15-53EFF138A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79AEF0-B595-497D-8E92-E4A844FF7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67C625-4427-4BD8-8719-0B92B7A4A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764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3C353A-94FF-4DFA-BE2F-91F47C034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B8224E-E82D-4B1C-B9A7-2BEC894E62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A0AB55-0C53-4A30-B983-02503A859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203976-A70E-41A4-93F5-34B2BA647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9E6E93-757E-4B86-A960-5427C4D64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79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FA2609-070A-48CC-80A6-C7DED5622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299591-9B6A-4382-877F-6C77A0FD44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290011-5810-43F0-B6B6-819097A81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2515EE-9F93-4D8B-8311-86DD64AC5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C780E9-6A8A-4686-A973-0E28C485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412843-5AD7-4CE5-A29F-356CAE059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236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E3EABA-101F-4AE2-AA78-6AFFDF1BA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D7F6DB-FC87-451F-8465-F27840ED2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C1C991-A047-438E-A6A7-4E95646E71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547CF5-D3BA-4365-B979-7DBF31E8A9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21409C-F2EB-48CC-BCA1-D7E1C0B7A2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38C2CB5-3C0E-4FE3-A30F-4D5CC64EA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461D233-2AA7-4BBD-8318-62861AC3F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1C45CED-C377-4569-ACEA-EC8A9B3BC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979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016938-A125-4943-9929-BA48B972B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5027166-EFC4-40A8-849A-34EE8D007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BDB44E-A150-42E9-B68A-3C1CE5C6C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0D32B0D-9349-4F0D-9D8D-92A0F27C7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500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E78291-A5E5-48D1-879E-DFC181474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E083F1A-6CD6-44EE-830C-95DE17EF8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E930CF-4B2F-4324-9ADB-99ECDA254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93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D939FE-DB2B-4B57-A2F7-4EDF58EA1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1AA973-5AAE-4601-98F3-811CE00D1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4C5541-FC8A-4331-B4B6-F92B6D46F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4AC3DC-6618-4867-BCCF-539A71529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67A7A0-4E8D-4B3A-B249-E22581E2A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D31D11-186C-4F94-9961-18BE85056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095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6E05F-82A4-40F9-89B3-1444927FA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D5AE5DD-560F-40B5-AB66-40237164CA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B9D5A1-04B0-4E5C-AD13-2AF640561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EA89F1-6E28-49A4-8E52-C94CE451C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2F0C92-A010-4572-9A55-48D720DD2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04F0DC-B0A0-4281-9EB0-51C44E433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301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395011E-7B4B-4128-95B5-49E256BB0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EA1C21-AA39-4CDA-97E3-D6B14E327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F30577-39ED-4FE7-B875-10E7E413FA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490430-F338-4C93-B6B9-AAD1F1B6E4DA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2A82A5-DF3A-4019-8FC7-F722A2BCF3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7012C3-18F4-43CF-B06C-5AC174F793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99E80-2CA8-43EF-95FA-3850BD5622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725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4FED2E7-20E7-46D7-BC4B-57CBE1336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830" y="281492"/>
            <a:ext cx="3200400" cy="2095500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BA1F04-55D5-4FD6-84D6-86D4E34A51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475337"/>
              </p:ext>
            </p:extLst>
          </p:nvPr>
        </p:nvGraphicFramePr>
        <p:xfrm>
          <a:off x="208065" y="2822788"/>
          <a:ext cx="3621812" cy="30735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906">
                  <a:extLst>
                    <a:ext uri="{9D8B030D-6E8A-4147-A177-3AD203B41FA5}">
                      <a16:colId xmlns:a16="http://schemas.microsoft.com/office/drawing/2014/main" val="2207917003"/>
                    </a:ext>
                  </a:extLst>
                </a:gridCol>
                <a:gridCol w="1810906">
                  <a:extLst>
                    <a:ext uri="{9D8B030D-6E8A-4147-A177-3AD203B41FA5}">
                      <a16:colId xmlns:a16="http://schemas.microsoft.com/office/drawing/2014/main" val="2793252159"/>
                    </a:ext>
                  </a:extLst>
                </a:gridCol>
              </a:tblGrid>
              <a:tr h="6260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HC-SR04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라즈베리파이</a:t>
                      </a:r>
                      <a:r>
                        <a:rPr lang="ko-KR" altLang="en-US" dirty="0"/>
                        <a:t> 연결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567900"/>
                  </a:ext>
                </a:extLst>
              </a:tr>
              <a:tr h="55523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Vcc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전원</a:t>
                      </a:r>
                      <a:r>
                        <a:rPr lang="en-US" altLang="ko-KR" dirty="0"/>
                        <a:t>(5v)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542171"/>
                  </a:ext>
                </a:extLst>
              </a:tr>
              <a:tr h="6260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GND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Ground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558553"/>
                  </a:ext>
                </a:extLst>
              </a:tr>
              <a:tr h="6260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Trig </a:t>
                      </a:r>
                      <a:r>
                        <a:rPr lang="ko-KR" altLang="en-US" dirty="0"/>
                        <a:t>신호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GPIO 13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0409325"/>
                  </a:ext>
                </a:extLst>
              </a:tr>
              <a:tr h="6260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Echo </a:t>
                      </a:r>
                      <a:r>
                        <a:rPr lang="ko-KR" altLang="en-US" dirty="0"/>
                        <a:t>입력신호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GPIO 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3135889"/>
                  </a:ext>
                </a:extLst>
              </a:tr>
            </a:tbl>
          </a:graphicData>
        </a:graphic>
      </p:graphicFrame>
      <p:pic>
        <p:nvPicPr>
          <p:cNvPr id="10" name="그림 9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EBDD2AA9-F8D7-4682-B272-9F7A27235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094" y="577571"/>
            <a:ext cx="4850426" cy="44904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C9AC3F-6D7B-4621-A204-5DBA62282CDE}"/>
              </a:ext>
            </a:extLst>
          </p:cNvPr>
          <p:cNvSpPr txBox="1"/>
          <p:nvPr/>
        </p:nvSpPr>
        <p:spPr>
          <a:xfrm>
            <a:off x="4106094" y="5219651"/>
            <a:ext cx="4598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그림과 같은 형태로 회로도를 구성했고</a:t>
            </a:r>
            <a:r>
              <a:rPr lang="en-US" altLang="ko-KR" dirty="0"/>
              <a:t>, </a:t>
            </a:r>
            <a:r>
              <a:rPr lang="ko-KR" altLang="en-US" dirty="0"/>
              <a:t>코드를 실행하면 동작합니다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6BD87D-6C7C-4494-B510-F5A142C3793C}"/>
              </a:ext>
            </a:extLst>
          </p:cNvPr>
          <p:cNvSpPr txBox="1"/>
          <p:nvPr/>
        </p:nvSpPr>
        <p:spPr>
          <a:xfrm>
            <a:off x="-198347" y="6018999"/>
            <a:ext cx="48490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거리센서는 초음파를 쏘아서</a:t>
            </a:r>
            <a:r>
              <a:rPr lang="en-US" altLang="ko-KR" dirty="0"/>
              <a:t> </a:t>
            </a:r>
            <a:r>
              <a:rPr lang="ko-KR" altLang="en-US" dirty="0"/>
              <a:t>돌아오는데 걸리는 시간으로 거리를 측정하는 센서입니다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29FA465-027E-42C0-9159-B90BE77FF71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5375321">
            <a:off x="6785753" y="1505647"/>
            <a:ext cx="6954646" cy="3073745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A6B09456-1947-4D77-B9AB-6F59D15A9DB7}"/>
              </a:ext>
            </a:extLst>
          </p:cNvPr>
          <p:cNvSpPr/>
          <p:nvPr/>
        </p:nvSpPr>
        <p:spPr>
          <a:xfrm>
            <a:off x="7076730" y="1277827"/>
            <a:ext cx="956810" cy="246490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F3C5BD1-EC12-40F5-BFF2-7B0B8F015A76}"/>
              </a:ext>
            </a:extLst>
          </p:cNvPr>
          <p:cNvCxnSpPr>
            <a:cxnSpLocks/>
          </p:cNvCxnSpPr>
          <p:nvPr/>
        </p:nvCxnSpPr>
        <p:spPr>
          <a:xfrm flipV="1">
            <a:off x="7749915" y="-113760"/>
            <a:ext cx="1283328" cy="1391588"/>
          </a:xfrm>
          <a:prstGeom prst="line">
            <a:avLst/>
          </a:prstGeom>
          <a:ln w="635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D077489F-262A-41DC-BC64-B16F9E8B7138}"/>
              </a:ext>
            </a:extLst>
          </p:cNvPr>
          <p:cNvCxnSpPr>
            <a:cxnSpLocks/>
          </p:cNvCxnSpPr>
          <p:nvPr/>
        </p:nvCxnSpPr>
        <p:spPr>
          <a:xfrm>
            <a:off x="7749915" y="3742732"/>
            <a:ext cx="1283328" cy="2537697"/>
          </a:xfrm>
          <a:prstGeom prst="line">
            <a:avLst/>
          </a:prstGeom>
          <a:ln w="635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88ABE6E-0E76-4E75-8757-9FFFB317018D}"/>
              </a:ext>
            </a:extLst>
          </p:cNvPr>
          <p:cNvSpPr txBox="1"/>
          <p:nvPr/>
        </p:nvSpPr>
        <p:spPr>
          <a:xfrm>
            <a:off x="9033243" y="6530786"/>
            <a:ext cx="2791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라즈베리파이</a:t>
            </a:r>
            <a:r>
              <a:rPr lang="ko-KR" altLang="en-US" dirty="0"/>
              <a:t> </a:t>
            </a:r>
            <a:r>
              <a:rPr lang="ko-KR" altLang="en-US" dirty="0" err="1"/>
              <a:t>핀맵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990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3F20408-92A5-4A3A-A50C-509115C8942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5375321">
            <a:off x="-1915527" y="2026344"/>
            <a:ext cx="6954646" cy="307374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29D9199-F943-4D65-A024-6CE0FFFC74BB}"/>
              </a:ext>
            </a:extLst>
          </p:cNvPr>
          <p:cNvSpPr/>
          <p:nvPr/>
        </p:nvSpPr>
        <p:spPr>
          <a:xfrm>
            <a:off x="1082110" y="659568"/>
            <a:ext cx="1040408" cy="689547"/>
          </a:xfrm>
          <a:prstGeom prst="rect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6EB226A8-B085-4D5A-AD53-7AFA609BB26C}"/>
              </a:ext>
            </a:extLst>
          </p:cNvPr>
          <p:cNvCxnSpPr>
            <a:cxnSpLocks/>
          </p:cNvCxnSpPr>
          <p:nvPr/>
        </p:nvCxnSpPr>
        <p:spPr>
          <a:xfrm>
            <a:off x="2122518" y="1349115"/>
            <a:ext cx="1082110" cy="2079885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9E85723-B614-45F1-A2EA-92FA0EFDFF39}"/>
              </a:ext>
            </a:extLst>
          </p:cNvPr>
          <p:cNvSpPr txBox="1"/>
          <p:nvPr/>
        </p:nvSpPr>
        <p:spPr>
          <a:xfrm>
            <a:off x="3099477" y="3323759"/>
            <a:ext cx="4706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이부분에 열상 카메라를 연결했습니다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9" name="표 11">
            <a:extLst>
              <a:ext uri="{FF2B5EF4-FFF2-40B4-BE49-F238E27FC236}">
                <a16:creationId xmlns:a16="http://schemas.microsoft.com/office/drawing/2014/main" id="{5F0DDCD3-238C-4C78-A152-1FAED0261C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415408"/>
              </p:ext>
            </p:extLst>
          </p:nvPr>
        </p:nvGraphicFramePr>
        <p:xfrm>
          <a:off x="3275047" y="3693091"/>
          <a:ext cx="3379722" cy="2172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9861">
                  <a:extLst>
                    <a:ext uri="{9D8B030D-6E8A-4147-A177-3AD203B41FA5}">
                      <a16:colId xmlns:a16="http://schemas.microsoft.com/office/drawing/2014/main" val="1620877560"/>
                    </a:ext>
                  </a:extLst>
                </a:gridCol>
                <a:gridCol w="1689861">
                  <a:extLst>
                    <a:ext uri="{9D8B030D-6E8A-4147-A177-3AD203B41FA5}">
                      <a16:colId xmlns:a16="http://schemas.microsoft.com/office/drawing/2014/main" val="2444562214"/>
                    </a:ext>
                  </a:extLst>
                </a:gridCol>
              </a:tblGrid>
              <a:tr h="4344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Mlx90640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라즈베리파이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098677"/>
                  </a:ext>
                </a:extLst>
              </a:tr>
              <a:tr h="4344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3-6V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전원</a:t>
                      </a:r>
                      <a:r>
                        <a:rPr lang="en-US" altLang="ko-KR" dirty="0"/>
                        <a:t>(5v)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393003"/>
                  </a:ext>
                </a:extLst>
              </a:tr>
              <a:tr h="4344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SDA(GPIO 2)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SDA1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0415777"/>
                  </a:ext>
                </a:extLst>
              </a:tr>
              <a:tr h="4344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SCL(GPIO 3)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SCL1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136882"/>
                  </a:ext>
                </a:extLst>
              </a:tr>
              <a:tr h="4344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GND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Ground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72393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C33C2DE0-AA06-4DB2-85A2-D674E8AB0CB7}"/>
              </a:ext>
            </a:extLst>
          </p:cNvPr>
          <p:cNvSpPr txBox="1"/>
          <p:nvPr/>
        </p:nvSpPr>
        <p:spPr>
          <a:xfrm>
            <a:off x="7327583" y="416855"/>
            <a:ext cx="587114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라즈베리파이에서</a:t>
            </a:r>
            <a:r>
              <a:rPr lang="ko-KR" altLang="en-US" dirty="0"/>
              <a:t> 코드 실행방법 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리눅스 명령어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cd</a:t>
            </a:r>
            <a:r>
              <a:rPr lang="ko-KR" altLang="en-US" dirty="0"/>
              <a:t> </a:t>
            </a:r>
            <a:r>
              <a:rPr lang="en-US" altLang="ko-KR" dirty="0"/>
              <a:t>mlx90640-library-master/examples/</a:t>
            </a:r>
            <a:r>
              <a:rPr lang="en-US" altLang="ko-KR" dirty="0" err="1"/>
              <a:t>src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cp Total_test.cpp test.cpp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cd ../.. ; make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./examples/test </a:t>
            </a:r>
            <a:r>
              <a:rPr lang="ko-KR" altLang="en-US" dirty="0"/>
              <a:t>서버</a:t>
            </a:r>
            <a:r>
              <a:rPr lang="en-US" altLang="ko-KR" dirty="0"/>
              <a:t>IP </a:t>
            </a:r>
            <a:r>
              <a:rPr lang="ko-KR" altLang="en-US" dirty="0"/>
              <a:t>포트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76096F3-F933-4CB5-9943-2BA73250D8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50" t="23647" r="46190" b="49947"/>
          <a:stretch/>
        </p:blipFill>
        <p:spPr>
          <a:xfrm rot="16200000">
            <a:off x="3819085" y="-209560"/>
            <a:ext cx="2291645" cy="364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050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203053B-0F1A-4FCF-9511-D830F6C16C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818" r="6666" b="-1"/>
          <a:stretch/>
        </p:blipFill>
        <p:spPr>
          <a:xfrm rot="10800000">
            <a:off x="166648" y="189616"/>
            <a:ext cx="8070989" cy="6668384"/>
          </a:xfrm>
          <a:prstGeom prst="rect">
            <a:avLst/>
          </a:prstGeom>
        </p:spPr>
      </p:pic>
      <p:sp useBgFill="1">
        <p:nvSpPr>
          <p:cNvPr id="10" name="TextBox 9">
            <a:extLst>
              <a:ext uri="{FF2B5EF4-FFF2-40B4-BE49-F238E27FC236}">
                <a16:creationId xmlns:a16="http://schemas.microsoft.com/office/drawing/2014/main" id="{0DE352F4-98D3-4E4B-97D3-CC722DEF183B}"/>
              </a:ext>
            </a:extLst>
          </p:cNvPr>
          <p:cNvSpPr txBox="1"/>
          <p:nvPr/>
        </p:nvSpPr>
        <p:spPr>
          <a:xfrm>
            <a:off x="8553516" y="335845"/>
            <a:ext cx="3227667" cy="59093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ko-KR" altLang="en-US" dirty="0"/>
              <a:t>실제로 </a:t>
            </a:r>
            <a:r>
              <a:rPr lang="ko-KR" altLang="en-US" dirty="0" err="1"/>
              <a:t>거리센서랑</a:t>
            </a:r>
            <a:r>
              <a:rPr lang="ko-KR" altLang="en-US" dirty="0"/>
              <a:t> 열상카메라를 연결한 사진입니다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앞의 과정을 통해 회로를 구성하고</a:t>
            </a:r>
            <a:r>
              <a:rPr lang="en-US" altLang="ko-KR" dirty="0"/>
              <a:t>, </a:t>
            </a:r>
            <a:r>
              <a:rPr lang="ko-KR" altLang="en-US" dirty="0" err="1"/>
              <a:t>라즈베리파이에</a:t>
            </a:r>
            <a:r>
              <a:rPr lang="ko-KR" altLang="en-US" dirty="0"/>
              <a:t> 접속해서 코드를 실행하면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툴의 두가지 기능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초기카메라 설정 및 연결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en-US" altLang="ko-KR" dirty="0" err="1"/>
              <a:t>set_Thermal_camera</a:t>
            </a:r>
            <a:r>
              <a:rPr lang="en-US" altLang="ko-KR" dirty="0"/>
              <a:t>()</a:t>
            </a:r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프레임의 열상데이터 생성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en-US" altLang="ko-KR" dirty="0" err="1"/>
              <a:t>get_frame_data</a:t>
            </a:r>
            <a:r>
              <a:rPr lang="en-US" altLang="ko-KR" dirty="0"/>
              <a:t>()</a:t>
            </a:r>
          </a:p>
          <a:p>
            <a:endParaRPr lang="en-US" altLang="ko-KR" dirty="0"/>
          </a:p>
          <a:p>
            <a:r>
              <a:rPr lang="ko-KR" altLang="en-US" dirty="0"/>
              <a:t>코드에 함수로 모듈화 되어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2677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151</Words>
  <Application>Microsoft Office PowerPoint</Application>
  <PresentationFormat>와이드스크린</PresentationFormat>
  <Paragraphs>50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김민석</dc:creator>
  <cp:lastModifiedBy>김민석</cp:lastModifiedBy>
  <cp:revision>12</cp:revision>
  <dcterms:created xsi:type="dcterms:W3CDTF">2020-06-25T11:35:01Z</dcterms:created>
  <dcterms:modified xsi:type="dcterms:W3CDTF">2020-06-25T12:12:23Z</dcterms:modified>
</cp:coreProperties>
</file>